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56" r:id="rId6"/>
    <p:sldId id="257" r:id="rId7"/>
    <p:sldId id="258" r:id="rId8"/>
    <p:sldId id="266" r:id="rId9"/>
    <p:sldId id="265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2.xml" /><Relationship Id="rId17" Type="http://customschemas.google.com/relationships/presentationmetadata" Target="metadata" /><Relationship Id="rId2" Type="http://schemas.openxmlformats.org/officeDocument/2006/relationships/customXml" Target="../customXml/item2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0" Type="http://schemas.openxmlformats.org/officeDocument/2006/relationships/slide" Target="slides/slide5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theme" Target="../theme/theme2.xml" /><Relationship Id="rId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956560" y="1074420"/>
            <a:ext cx="11844130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RHYMING WORDS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mbria"/>
                <a:ea typeface="Cambria"/>
                <a:cs typeface="Cambria"/>
                <a:sym typeface="Cambria"/>
              </a:rPr>
              <a:t>      GRADE 1-ENGLISH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Presented 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.                                                                                   </a:t>
            </a:r>
            <a:r>
              <a:rPr lang="en-GB" sz="3600" b="1" dirty="0">
                <a:latin typeface="Cambria"/>
                <a:ea typeface="Cambria"/>
                <a:cs typeface="Cambria"/>
                <a:sym typeface="Cambria"/>
              </a:rPr>
              <a:t>B. </a:t>
            </a:r>
            <a:r>
              <a:rPr lang="en-GB" sz="3600" b="1" dirty="0" err="1">
                <a:latin typeface="Cambria"/>
                <a:ea typeface="Cambria"/>
                <a:cs typeface="Cambria"/>
                <a:sym typeface="Cambria"/>
              </a:rPr>
              <a:t>Jehanya</a:t>
            </a: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CLT Primary coordinator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SNS Academy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177;p2"/>
          <p:cNvSpPr/>
          <p:nvPr/>
        </p:nvSpPr>
        <p:spPr>
          <a:xfrm>
            <a:off x="7445829" y="9168306"/>
            <a:ext cx="10842171" cy="1035566"/>
          </a:xfrm>
          <a:prstGeom prst="rect">
            <a:avLst/>
          </a:prstGeom>
          <a:solidFill>
            <a:srgbClr val="FFDE59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Grade1/English/Rhyming words/</a:t>
            </a:r>
            <a:r>
              <a:rPr lang="en-IN" dirty="0" err="1"/>
              <a:t>Jehanya</a:t>
            </a:r>
            <a:r>
              <a:rPr lang="en-IN" dirty="0"/>
              <a:t> .B                                                                                                                                          1/5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37029" y="9639300"/>
            <a:ext cx="108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22.6.20202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11" y="2088013"/>
            <a:ext cx="45719" cy="7163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1434"/>
            <a:ext cx="10851581" cy="103556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GRADE1 / ENGLISH-RHYMING  WORDS  / JEHANYA</a:t>
            </a:r>
            <a:endParaRPr dirty="0"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22/6/2020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51201" y="1759658"/>
            <a:ext cx="1244600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GB" sz="7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you know what are rhyming words?</a:t>
            </a:r>
            <a:endParaRPr lang="en-GB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26" y="1759658"/>
            <a:ext cx="67062" cy="71634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22/6/2020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GRADE1 /ENGLISH-RHYMING WORDS/ JEHANYA</a:t>
            </a: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351475" y="-281624"/>
            <a:ext cx="118441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RHYMING WORDS </a:t>
            </a:r>
            <a:endParaRPr sz="4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060950"/>
            <a:ext cx="67062" cy="7163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1999" y="2360814"/>
            <a:ext cx="109894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/>
              <a:t>Rhyming words</a:t>
            </a:r>
            <a:r>
              <a:rPr lang="en-IN" sz="3600" dirty="0"/>
              <a:t> are two or more </a:t>
            </a:r>
            <a:r>
              <a:rPr lang="en-IN" sz="3600" b="1" dirty="0"/>
              <a:t>words</a:t>
            </a:r>
            <a:r>
              <a:rPr lang="en-IN" sz="3600" dirty="0"/>
              <a:t> that have the same or similar ending sound. Some </a:t>
            </a:r>
            <a:r>
              <a:rPr lang="en-IN" sz="3600" b="1" dirty="0"/>
              <a:t>examples</a:t>
            </a:r>
            <a:r>
              <a:rPr lang="en-IN" sz="3600" dirty="0"/>
              <a:t> of </a:t>
            </a:r>
            <a:r>
              <a:rPr lang="en-IN" sz="3600" b="1" dirty="0"/>
              <a:t>rhyming words</a:t>
            </a:r>
            <a:r>
              <a:rPr lang="en-IN" sz="3600" dirty="0"/>
              <a:t> are: goat, boat, moat, float, coat.</a:t>
            </a:r>
          </a:p>
          <a:p>
            <a:r>
              <a:rPr lang="en-IN" sz="3600" dirty="0"/>
              <a:t>When you are figuring out if two </a:t>
            </a:r>
            <a:r>
              <a:rPr lang="en-IN" sz="3600" b="1" dirty="0"/>
              <a:t>words rhyme</a:t>
            </a:r>
            <a:r>
              <a:rPr lang="en-IN" sz="3600" dirty="0"/>
              <a:t>, use your ears to listen as you say the </a:t>
            </a:r>
            <a:r>
              <a:rPr lang="en-IN" sz="3600" b="1" dirty="0"/>
              <a:t>words</a:t>
            </a:r>
            <a:r>
              <a:rPr lang="en-IN" sz="3600" dirty="0"/>
              <a:t>. </a:t>
            </a:r>
          </a:p>
          <a:p>
            <a:r>
              <a:rPr lang="en-IN" sz="3600" dirty="0"/>
              <a:t>If they sound the same or similar, they </a:t>
            </a:r>
            <a:r>
              <a:rPr lang="en-IN" sz="3600" b="1" dirty="0"/>
              <a:t>rhyme</a:t>
            </a:r>
            <a:r>
              <a:rPr lang="en-IN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5672263" y="9489672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4/5</a:t>
            </a:r>
          </a:p>
        </p:txBody>
      </p:sp>
      <p:pic>
        <p:nvPicPr>
          <p:cNvPr id="1026" name="Picture 2" descr="Jack and Jill Nursery Rhyme Pack AUS UK | Jack and jill, Nurse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8849" y="415637"/>
            <a:ext cx="6169323" cy="8911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>
                <a:solidFill>
                  <a:schemeClr val="dk1"/>
                </a:solidFill>
              </a:rPr>
              <a:t>22/6/2020</a:t>
            </a: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 1-ENGLISH/ RHYMING WORDS/JEHANYA</a:t>
            </a: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/8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8E40F3-6DCD-B440-85EE-59528F38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23" y="1817972"/>
            <a:ext cx="13826154" cy="7105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6148" y="1977221"/>
            <a:ext cx="42676" cy="6419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6BEBE4-FBB1-4CE4-A091-6AFEC060CDAD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C473D590-0B79-48CD-96A6-0D8596B46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691B0-21B3-4C47-A7FF-31D625263DD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f824c1f-f79b-4cd7-b1a0-8d390f9247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Application>Microsoft Office PowerPoint</Application>
  <PresentationFormat>Custom</PresentationFormat>
  <Paragraphs>34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jehanyakavin@gmail.com</cp:lastModifiedBy>
  <cp:revision>38</cp:revision>
  <dcterms:created xsi:type="dcterms:W3CDTF">2006-08-16T00:00:00Z</dcterms:created>
  <dcterms:modified xsi:type="dcterms:W3CDTF">2020-07-11T11:05:38Z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